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3" r:id="rId2"/>
    <p:sldId id="264" r:id="rId3"/>
    <p:sldId id="265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88" d="100"/>
          <a:sy n="88" d="100"/>
        </p:scale>
        <p:origin x="-1584" y="-104"/>
      </p:cViewPr>
      <p:guideLst>
        <p:guide orient="horz" pos="2160"/>
        <p:guide pos="29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E09AEE-E8F2-1D4A-964B-5A4F2D6B5141}" type="datetimeFigureOut">
              <a:rPr lang="en-US" smtClean="0"/>
              <a:t>4/27/15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036DD-16CF-BD40-80D3-278583FDF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184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3A0831-0287-7F4F-B96A-BE5F0D8A3593}" type="slidenum">
              <a:rPr lang="en-US"/>
              <a:pPr/>
              <a:t>1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3213"/>
          </a:xfrm>
        </p:spPr>
        <p:txBody>
          <a:bodyPr lIns="91426" tIns="45714" rIns="91426" bIns="45714"/>
          <a:lstStyle/>
          <a:p>
            <a:endParaRPr noProof="1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373F6-C6E1-4786-A697-8A105C418EA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230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48_p1086_Karty1_CH22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45910-12B1-44D0-AAF4-D9E85DD5117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578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373F6-C6E1-4786-A697-8A105C418EA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138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3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198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05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40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56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084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4/27/15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5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4/27/15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18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4/27/15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29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0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42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5E766-9DA4-E64A-BED4-AA9BC6BB1057}" type="datetimeFigureOut">
              <a:rPr lang="en-US" smtClean="0"/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6" name="Picture 4" descr="22p913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65263"/>
            <a:ext cx="8991600" cy="5119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4274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808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Limitations of </a:t>
            </a:r>
            <a:r>
              <a:rPr lang="en-US" dirty="0" err="1" smtClean="0"/>
              <a:t>Friedel</a:t>
            </a:r>
            <a:r>
              <a:rPr lang="en-US" dirty="0" smtClean="0"/>
              <a:t>-Crafts Alkylation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806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62"/>
            <a:ext cx="8229600" cy="1143000"/>
          </a:xfrm>
        </p:spPr>
        <p:txBody>
          <a:bodyPr/>
          <a:lstStyle/>
          <a:p>
            <a:r>
              <a:rPr lang="en-US" dirty="0" smtClean="0"/>
              <a:t>Oxidation of Carbon Side Chains</a:t>
            </a:r>
            <a:endParaRPr lang="en-US" dirty="0"/>
          </a:p>
        </p:txBody>
      </p:sp>
      <p:pic>
        <p:nvPicPr>
          <p:cNvPr id="23554" name="Picture 2" descr="C:\Users\amontoya\Documents\Angelas Documents\01 nSight\Karty\chapter22\ch22\49_p1086_Karty1_CH2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28800"/>
            <a:ext cx="8534400" cy="4548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7229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C:\Users\amontoya\Documents\Angelas Documents\01 nSight\Karty\chapter22\ch22\48_p1086_Karty1_CH2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" y="1359916"/>
            <a:ext cx="8515350" cy="2024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92125" y="462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Side Chain Oxidation </a:t>
            </a:r>
            <a:r>
              <a:rPr lang="en-US" dirty="0" err="1" smtClean="0"/>
              <a:t>vs</a:t>
            </a:r>
            <a:r>
              <a:rPr lang="en-US" dirty="0" smtClean="0"/>
              <a:t> Grignard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0175" y="4239935"/>
            <a:ext cx="6413500" cy="88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45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93"/>
            <a:ext cx="8229600" cy="11430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Sandmeyer</a:t>
            </a:r>
            <a:r>
              <a:rPr lang="en-US" dirty="0" smtClean="0"/>
              <a:t>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05400"/>
            <a:ext cx="8229600" cy="14017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reactions require the presence of a Cu</a:t>
            </a:r>
            <a:r>
              <a:rPr lang="en-US" baseline="30000" dirty="0" smtClean="0"/>
              <a:t>+</a:t>
            </a:r>
            <a:r>
              <a:rPr lang="en-US" dirty="0" smtClean="0"/>
              <a:t> catalyst are, collectively, known as the </a:t>
            </a:r>
            <a:r>
              <a:rPr lang="en-US" b="1" dirty="0" smtClean="0"/>
              <a:t>Sandmeyer reactions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7650" name="Picture 2" descr="C:\Users\amontoya\Documents\Angelas Documents\01 nSight\Karty\chapter22\ch22\61_p1092_Karty1_CH2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863" y="1422125"/>
            <a:ext cx="7221537" cy="3466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8058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1366</TotalTime>
  <Words>44</Words>
  <Application>Microsoft Macintosh PowerPoint</Application>
  <PresentationFormat>On-screen Show (4:3)</PresentationFormat>
  <Paragraphs>10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Oxidation of Carbon Side Chains</vt:lpstr>
      <vt:lpstr>PowerPoint Presentation</vt:lpstr>
      <vt:lpstr>The Sandmeyer Reactions</vt:lpstr>
    </vt:vector>
  </TitlesOfParts>
  <Company>Widener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Compounds with Polar p Bonds</dc:title>
  <dc:creator>Loyd Bastin</dc:creator>
  <cp:lastModifiedBy>Loyd Bastin</cp:lastModifiedBy>
  <cp:revision>28</cp:revision>
  <dcterms:created xsi:type="dcterms:W3CDTF">2015-03-17T18:07:16Z</dcterms:created>
  <dcterms:modified xsi:type="dcterms:W3CDTF">2015-04-27T16:03:19Z</dcterms:modified>
</cp:coreProperties>
</file>