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-432" y="-112"/>
      </p:cViewPr>
      <p:guideLst>
        <p:guide orient="horz" pos="2160"/>
        <p:guide pos="2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09AEE-E8F2-1D4A-964B-5A4F2D6B5141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036DD-16CF-BD40-80D3-278583FD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8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F19AC-E4B5-D049-83EB-07748BEDC17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6A717-AFE6-2848-9F6A-B098402EDFE9}" type="slidenum">
              <a:rPr lang="en-US"/>
              <a:pPr/>
              <a:t>2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33C68-F65E-9F42-9817-BA2E893337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8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ECF6B-9F2A-C142-A2F5-2053844A55AC}" type="slidenum">
              <a:rPr lang="en-US"/>
              <a:pPr/>
              <a:t>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0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4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4/16/15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5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2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766-9DA4-E64A-BED4-AA9BC6BB1057}" type="datetimeFigureOut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E766-9DA4-E64A-BED4-AA9BC6BB1057}" type="datetimeFigureOut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050F1-3273-5444-91C0-1A86620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Stability Ladder</a:t>
            </a:r>
            <a:endParaRPr lang="en-US" sz="2200" dirty="0"/>
          </a:p>
        </p:txBody>
      </p:sp>
      <p:pic>
        <p:nvPicPr>
          <p:cNvPr id="11266" name="Picture 2" descr="C:\Users\amontoya\Documents\Angelas Documents\01 nSight\Karty\chapter20\ch20\FIG20.07_Karty1_CH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0" y="1658679"/>
            <a:ext cx="7995766" cy="51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7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4" name="Picture 2" descr="18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2363"/>
            <a:ext cx="8991600" cy="57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3875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Interconversions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759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</a:t>
            </a:r>
            <a:r>
              <a:rPr lang="en-US" dirty="0" err="1" smtClean="0"/>
              <a:t>Reactivities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Various Carbonyl-Containing Species</a:t>
            </a:r>
            <a:endParaRPr lang="en-US" dirty="0"/>
          </a:p>
        </p:txBody>
      </p:sp>
      <p:pic>
        <p:nvPicPr>
          <p:cNvPr id="6146" name="Picture 2" descr="C:\Users\amontoya\Documents\Angelas Documents\01 nSight\Karty\chapter21\ch21\TAB21.01_Karty1_CH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90" y="1600200"/>
            <a:ext cx="5150510" cy="516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JonesTable19-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2" r="21934"/>
          <a:stretch/>
        </p:blipFill>
        <p:spPr>
          <a:xfrm rot="5400000">
            <a:off x="2699787" y="173364"/>
            <a:ext cx="3744425" cy="893294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Acidity of Beta-carbonyls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8309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15</Words>
  <Application>Microsoft Macintosh PowerPoint</Application>
  <PresentationFormat>On-screen Show (4:3)</PresentationFormat>
  <Paragraphs>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The Stability Ladder</vt:lpstr>
      <vt:lpstr>PowerPoint Presentation</vt:lpstr>
      <vt:lpstr>Relative Reactivities  of Various Carbonyl-Containing Species</vt:lpstr>
      <vt:lpstr>PowerPoint Presentation</vt:lpstr>
    </vt:vector>
  </TitlesOfParts>
  <Company>Widener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Compounds with Polar p Bonds</dc:title>
  <dc:creator>Loyd Bastin</dc:creator>
  <cp:lastModifiedBy>Loyd Bastin</cp:lastModifiedBy>
  <cp:revision>26</cp:revision>
  <dcterms:created xsi:type="dcterms:W3CDTF">2015-03-17T18:07:16Z</dcterms:created>
  <dcterms:modified xsi:type="dcterms:W3CDTF">2015-04-16T15:23:43Z</dcterms:modified>
</cp:coreProperties>
</file>