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81" d="100"/>
          <a:sy n="81" d="100"/>
        </p:scale>
        <p:origin x="-640" y="-112"/>
      </p:cViewPr>
      <p:guideLst>
        <p:guide orient="horz" pos="2160"/>
        <p:guide pos="290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E09AEE-E8F2-1D4A-964B-5A4F2D6B5141}" type="datetimeFigureOut">
              <a:rPr lang="en-US" smtClean="0"/>
              <a:t>4/13/15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C036DD-16CF-BD40-80D3-278583FDF1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184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FE115-956E-F640-84A4-6733EFAAB94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8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CF19AC-E4B5-D049-83EB-07748BEDC172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26A717-AFE6-2848-9F6A-B098402EDFE9}" type="slidenum">
              <a:rPr lang="en-US"/>
              <a:pPr/>
              <a:t>3</a:t>
            </a:fld>
            <a:endParaRPr lang="en-US"/>
          </a:p>
        </p:txBody>
      </p:sp>
      <p:sp>
        <p:nvSpPr>
          <p:cNvPr id="464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64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3213"/>
          </a:xfrm>
        </p:spPr>
        <p:txBody>
          <a:bodyPr lIns="91426" tIns="45714" rIns="91426" bIns="45714"/>
          <a:lstStyle/>
          <a:p>
            <a:endParaRPr noProof="1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CF19AC-E4B5-D049-83EB-07748BEDC172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FFE115-956E-F640-84A4-6733EFAAB94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8936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20000">
              <a:srgbClr val="000040"/>
            </a:gs>
            <a:gs pos="50000">
              <a:srgbClr val="400040"/>
            </a:gs>
            <a:gs pos="75000">
              <a:srgbClr val="8F0040"/>
            </a:gs>
            <a:gs pos="89999">
              <a:srgbClr val="F27300"/>
            </a:gs>
            <a:gs pos="100000">
              <a:srgbClr val="FFBF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EC7055-B051-D44A-9068-B104C2308D7E}" type="slidenum">
              <a:rPr lang="en-US"/>
              <a:pPr/>
              <a:t>6</a:t>
            </a:fld>
            <a:endParaRPr lang="en-US"/>
          </a:p>
        </p:txBody>
      </p:sp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3213"/>
          </a:xfrm>
        </p:spPr>
        <p:txBody>
          <a:bodyPr lIns="91426" tIns="45714" rIns="91426" bIns="45714"/>
          <a:lstStyle/>
          <a:p>
            <a:endParaRPr noProof="1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E766-9DA4-E64A-BED4-AA9BC6BB1057}" type="datetimeFigureOut">
              <a:rPr lang="en-US" smtClean="0"/>
              <a:t>4/13/15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050F1-3273-5444-91C0-1A866209B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334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E766-9DA4-E64A-BED4-AA9BC6BB1057}" type="datetimeFigureOut">
              <a:rPr lang="en-US" smtClean="0"/>
              <a:t>4/13/15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050F1-3273-5444-91C0-1A866209B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198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E766-9DA4-E64A-BED4-AA9BC6BB1057}" type="datetimeFigureOut">
              <a:rPr lang="en-US" smtClean="0"/>
              <a:t>4/13/15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050F1-3273-5444-91C0-1A866209B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705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E766-9DA4-E64A-BED4-AA9BC6BB1057}" type="datetimeFigureOut">
              <a:rPr lang="en-US" smtClean="0"/>
              <a:t>4/13/15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050F1-3273-5444-91C0-1A866209B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540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E766-9DA4-E64A-BED4-AA9BC6BB1057}" type="datetimeFigureOut">
              <a:rPr lang="en-US" smtClean="0"/>
              <a:t>4/13/15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050F1-3273-5444-91C0-1A866209B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56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E766-9DA4-E64A-BED4-AA9BC6BB1057}" type="datetimeFigureOut">
              <a:rPr lang="en-US" smtClean="0"/>
              <a:t>4/13/15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050F1-3273-5444-91C0-1A866209B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084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E766-9DA4-E64A-BED4-AA9BC6BB1057}" type="datetimeFigureOut">
              <a:rPr lang="en-US" smtClean="0"/>
              <a:t>4/13/15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050F1-3273-5444-91C0-1A866209B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556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E766-9DA4-E64A-BED4-AA9BC6BB1057}" type="datetimeFigureOut">
              <a:rPr lang="en-US" smtClean="0"/>
              <a:t>4/13/15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050F1-3273-5444-91C0-1A866209B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18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E766-9DA4-E64A-BED4-AA9BC6BB1057}" type="datetimeFigureOut">
              <a:rPr lang="en-US" smtClean="0"/>
              <a:t>4/13/15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050F1-3273-5444-91C0-1A866209B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129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E766-9DA4-E64A-BED4-AA9BC6BB1057}" type="datetimeFigureOut">
              <a:rPr lang="en-US" smtClean="0"/>
              <a:t>4/13/15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050F1-3273-5444-91C0-1A866209B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0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A5E766-9DA4-E64A-BED4-AA9BC6BB1057}" type="datetimeFigureOut">
              <a:rPr lang="en-US" smtClean="0"/>
              <a:t>4/13/15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050F1-3273-5444-91C0-1A866209B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642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5E766-9DA4-E64A-BED4-AA9BC6BB1057}" type="datetimeFigureOut">
              <a:rPr lang="en-US" smtClean="0"/>
              <a:t>4/13/15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050F1-3273-5444-91C0-1A866209B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2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emf"/><Relationship Id="rId5" Type="http://schemas.openxmlformats.org/officeDocument/2006/relationships/image" Target="../media/image3.emf"/><Relationship Id="rId6" Type="http://schemas.openxmlformats.org/officeDocument/2006/relationships/image" Target="../media/image4.em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montoya\Documents\Angelas Documents\01 nSight\Karty\chapter20\ch20\FIG20.03_Karty1_CH2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484" y="1647842"/>
            <a:ext cx="7619348" cy="5030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080"/>
            <a:ext cx="91440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Reaction Diagram </a:t>
            </a:r>
            <a:br>
              <a:rPr lang="en-US" dirty="0" smtClean="0"/>
            </a:br>
            <a:r>
              <a:rPr lang="en-US" dirty="0" smtClean="0"/>
              <a:t>for Nucleophilic</a:t>
            </a:r>
            <a:r>
              <a:rPr lang="en-US" dirty="0"/>
              <a:t> </a:t>
            </a:r>
            <a:r>
              <a:rPr lang="en-US" dirty="0" smtClean="0"/>
              <a:t>Addition-Elimination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081759" y="4939171"/>
            <a:ext cx="7289073" cy="145823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771577" y="1647842"/>
            <a:ext cx="3323665" cy="109614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771577" y="1647842"/>
            <a:ext cx="3323665" cy="10961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71577" y="5055028"/>
            <a:ext cx="825500" cy="7493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02908" y="4939171"/>
            <a:ext cx="927100" cy="7493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81425" y="1866900"/>
            <a:ext cx="825500" cy="104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6076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The Stability Ladder</a:t>
            </a:r>
            <a:endParaRPr lang="en-US" sz="2200" dirty="0"/>
          </a:p>
        </p:txBody>
      </p:sp>
      <p:pic>
        <p:nvPicPr>
          <p:cNvPr id="11266" name="Picture 2" descr="C:\Users\amontoya\Documents\Angelas Documents\01 nSight\Karty\chapter20\ch20\FIG20.07_Karty1_CH2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050" y="1658679"/>
            <a:ext cx="7995766" cy="5166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7478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3874" name="Picture 2" descr="18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32867"/>
            <a:ext cx="8991600" cy="573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463875" name="Rectangle 3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596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125" y="23759"/>
            <a:ext cx="8229600" cy="1143000"/>
          </a:xfrm>
        </p:spPr>
        <p:txBody>
          <a:bodyPr/>
          <a:lstStyle/>
          <a:p>
            <a:r>
              <a:rPr lang="en-US" dirty="0" smtClean="0"/>
              <a:t>Free-Energy Diagram</a:t>
            </a:r>
            <a:endParaRPr lang="en-US" dirty="0"/>
          </a:p>
        </p:txBody>
      </p:sp>
      <p:pic>
        <p:nvPicPr>
          <p:cNvPr id="14338" name="Picture 2" descr="C:\Users\amontoya\Documents\Angelas Documents\01 nSight\Karty\chapter20\ch20\FIG20.08_Karty1_CH2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8235" y="1662306"/>
            <a:ext cx="6588109" cy="5067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5172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Hydride Reduction of Acid Derivatives</a:t>
            </a:r>
            <a:endParaRPr lang="en-US" dirty="0"/>
          </a:p>
        </p:txBody>
      </p:sp>
      <p:pic>
        <p:nvPicPr>
          <p:cNvPr id="23554" name="Picture 2" descr="C:\Users\amontoya\Documents\Angelas Documents\01 nSight\Karty\chapter20\ch20\TAB20.01_Karty1_CH2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156" y="1620625"/>
            <a:ext cx="6420385" cy="5144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8027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 hidden="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20124"/>
            <a:ext cx="4295681" cy="18771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Selective Reduction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0371" y="20124"/>
            <a:ext cx="462642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517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1351</TotalTime>
  <Words>22</Words>
  <Application>Microsoft Macintosh PowerPoint</Application>
  <PresentationFormat>On-screen Show (4:3)</PresentationFormat>
  <Paragraphs>11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Reaction Diagram  for Nucleophilic Addition-Elimination</vt:lpstr>
      <vt:lpstr>The Stability Ladder</vt:lpstr>
      <vt:lpstr>PowerPoint Presentation</vt:lpstr>
      <vt:lpstr>Free-Energy Diagram</vt:lpstr>
      <vt:lpstr>Hydride Reduction of Acid Derivatives</vt:lpstr>
      <vt:lpstr>PowerPoint Presentation</vt:lpstr>
    </vt:vector>
  </TitlesOfParts>
  <Company>Widener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Compounds with Polar p Bonds</dc:title>
  <dc:creator>Loyd Bastin</dc:creator>
  <cp:lastModifiedBy>Loyd Bastin</cp:lastModifiedBy>
  <cp:revision>25</cp:revision>
  <dcterms:created xsi:type="dcterms:W3CDTF">2015-03-17T18:07:16Z</dcterms:created>
  <dcterms:modified xsi:type="dcterms:W3CDTF">2015-04-13T12:10:25Z</dcterms:modified>
</cp:coreProperties>
</file>