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8" d="100"/>
          <a:sy n="88" d="100"/>
        </p:scale>
        <p:origin x="-1224" y="-104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09AEE-E8F2-1D4A-964B-5A4F2D6B5141}" type="datetimeFigureOut">
              <a:rPr lang="en-US" smtClean="0"/>
              <a:t>4/7/15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036DD-16CF-BD40-80D3-278583FDF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8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50A78-3ECD-F54E-8ABC-B858E83EB6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50A78-3ECD-F54E-8ABC-B858E83EB6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50A78-3ECD-F54E-8ABC-B858E83EB6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32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50A78-3ECD-F54E-8ABC-B858E83EB6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94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50A78-3ECD-F54E-8ABC-B858E83EB6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9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3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9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0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4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8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2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5E766-9DA4-E64A-BED4-AA9BC6BB1057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5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Wolff–</a:t>
            </a:r>
            <a:r>
              <a:rPr lang="en-US" dirty="0" err="1"/>
              <a:t>Kishner</a:t>
            </a:r>
            <a:r>
              <a:rPr lang="en-US" dirty="0"/>
              <a:t> Reduction</a:t>
            </a:r>
          </a:p>
        </p:txBody>
      </p:sp>
      <p:pic>
        <p:nvPicPr>
          <p:cNvPr id="11266" name="Picture 2" descr="C:\Users\amontoya\Documents\Angelas Documents\01 nSight\Karty\chapter19\ch19\23_p927_Karty1_CH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79" y="1655477"/>
            <a:ext cx="85153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94" b="41936"/>
          <a:stretch/>
        </p:blipFill>
        <p:spPr bwMode="auto">
          <a:xfrm>
            <a:off x="801687" y="5238199"/>
            <a:ext cx="7610475" cy="865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865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93"/>
            <a:ext cx="82296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Clemmensen</a:t>
            </a:r>
            <a:r>
              <a:rPr lang="en-US" dirty="0"/>
              <a:t> Reduction</a:t>
            </a:r>
          </a:p>
        </p:txBody>
      </p:sp>
      <p:pic>
        <p:nvPicPr>
          <p:cNvPr id="15362" name="Picture 2" descr="C:\Users\amontoya\Documents\Angelas Documents\01 nSight\Karty\chapter19\ch19\32_p929_Karty1_CH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47" y="1630655"/>
            <a:ext cx="85153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66" b="8809"/>
          <a:stretch/>
        </p:blipFill>
        <p:spPr bwMode="auto">
          <a:xfrm>
            <a:off x="801687" y="5346425"/>
            <a:ext cx="7610475" cy="62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979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62"/>
            <a:ext cx="8229600" cy="1143000"/>
          </a:xfrm>
        </p:spPr>
        <p:txBody>
          <a:bodyPr/>
          <a:lstStyle/>
          <a:p>
            <a:r>
              <a:rPr lang="en-US" dirty="0" smtClean="0"/>
              <a:t>Hydrogenation Mechanism</a:t>
            </a:r>
            <a:endParaRPr lang="en-US" dirty="0"/>
          </a:p>
        </p:txBody>
      </p:sp>
      <p:pic>
        <p:nvPicPr>
          <p:cNvPr id="28674" name="Picture 2" descr="C:\Users\amontoya\Documents\Angelas Documents\01 nSight\Karty\chapter19\ch19\FIG19.02_Karty1_CH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413" y="1416677"/>
            <a:ext cx="6451023" cy="511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861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Reduction of Various Functional Groups via Catalytic Hydrogenation </a:t>
            </a:r>
            <a:endParaRPr lang="en-US" dirty="0"/>
          </a:p>
        </p:txBody>
      </p:sp>
      <p:pic>
        <p:nvPicPr>
          <p:cNvPr id="32770" name="Picture 2" descr="C:\Users\amontoya\Documents\Angelas Documents\01 nSight\Karty\chapter19\ch19\TAB19.03_Karty1_CH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48" y="1643648"/>
            <a:ext cx="4847648" cy="514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251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53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Selectivity in Catalytic Hydrogenation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30" y="2130123"/>
            <a:ext cx="73279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58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26"/>
          <p:cNvSpPr txBox="1">
            <a:spLocks noChangeArrowheads="1"/>
          </p:cNvSpPr>
          <p:nvPr/>
        </p:nvSpPr>
        <p:spPr bwMode="auto">
          <a:xfrm>
            <a:off x="479425" y="-25400"/>
            <a:ext cx="8229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75" tIns="46287" rIns="92575" bIns="46287" anchor="ctr">
            <a:prstTxWarp prst="textNoShape">
              <a:avLst/>
            </a:prstTxWarp>
          </a:bodyPr>
          <a:lstStyle/>
          <a:p>
            <a:pPr algn="ctr" defTabSz="923925">
              <a:defRPr/>
            </a:pPr>
            <a:r>
              <a:rPr lang="en-US" sz="4400" kern="0" dirty="0" smtClean="0">
                <a:solidFill>
                  <a:srgbClr val="4F81BD"/>
                </a:solidFill>
                <a:latin typeface="+mj-lt"/>
                <a:ea typeface="+mj-ea"/>
                <a:cs typeface="+mj-cs"/>
              </a:rPr>
              <a:t>Oxidation</a:t>
            </a:r>
            <a:endParaRPr lang="en-US" sz="4400" kern="0" dirty="0">
              <a:solidFill>
                <a:srgbClr val="4F81BD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364" y="765917"/>
            <a:ext cx="5671820" cy="1749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580" y="4572000"/>
            <a:ext cx="6408420" cy="18599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2468353"/>
            <a:ext cx="5506085" cy="1951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726" y="4876800"/>
            <a:ext cx="35831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Green Principles </a:t>
            </a:r>
            <a:r>
              <a:rPr lang="en-US" dirty="0" smtClean="0"/>
              <a:t>Addressed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/>
              <a:t>Less Hazardous </a:t>
            </a:r>
            <a:r>
              <a:rPr lang="en-US" dirty="0" smtClean="0"/>
              <a:t>Reagents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>
                <a:sym typeface="Symbol" charset="2"/>
              </a:rPr>
              <a:t>Safer </a:t>
            </a:r>
            <a:r>
              <a:rPr lang="en-US" dirty="0" smtClean="0">
                <a:sym typeface="Symbol" charset="2"/>
              </a:rPr>
              <a:t>Solvent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Waste </a:t>
            </a:r>
            <a:r>
              <a:rPr lang="en-US" dirty="0" smtClean="0"/>
              <a:t>Prevention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Energy Efficiency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endParaRPr lang="en-US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7695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40</Words>
  <Application>Microsoft Macintosh PowerPoint</Application>
  <PresentationFormat>On-screen Show (4:3)</PresentationFormat>
  <Paragraphs>16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Wolff–Kishner Reduction</vt:lpstr>
      <vt:lpstr>The Clemmensen Reduction</vt:lpstr>
      <vt:lpstr>Hydrogenation Mechanism</vt:lpstr>
      <vt:lpstr>Reduction of Various Functional Groups via Catalytic Hydrogenation </vt:lpstr>
      <vt:lpstr>Selectivity in Catalytic Hydrogenation</vt:lpstr>
      <vt:lpstr>PowerPoint Presentation</vt:lpstr>
    </vt:vector>
  </TitlesOfParts>
  <Company>Widener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Compounds with Polar p Bonds</dc:title>
  <dc:creator>Loyd Bastin</dc:creator>
  <cp:lastModifiedBy>Loyd Bastin</cp:lastModifiedBy>
  <cp:revision>20</cp:revision>
  <dcterms:created xsi:type="dcterms:W3CDTF">2015-03-17T18:07:16Z</dcterms:created>
  <dcterms:modified xsi:type="dcterms:W3CDTF">2015-04-08T01:26:37Z</dcterms:modified>
</cp:coreProperties>
</file>