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8" r:id="rId5"/>
    <p:sldId id="295" r:id="rId6"/>
    <p:sldId id="296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2" autoAdjust="0"/>
    <p:restoredTop sz="85099" autoAdjust="0"/>
  </p:normalViewPr>
  <p:slideViewPr>
    <p:cSldViewPr snapToGrid="0" snapToObjects="1">
      <p:cViewPr varScale="1">
        <p:scale>
          <a:sx n="81" d="100"/>
          <a:sy n="81" d="100"/>
        </p:scale>
        <p:origin x="-2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D604-D5B0-8C42-B281-55C1FC52E4F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6F70-6846-CD4C-BBDE-62D33F760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6F70-6846-CD4C-BBDE-62D33F760B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6F70-6846-CD4C-BBDE-62D33F760B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0AB20C-2978-6C4C-B03F-2E332AA264F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increased stability of a carbocation as methyl or other groups are added to the C+ is due to hyperconjugation. Conjugation: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orbitals overlap. Hyperconjugation: sigma MO overlaps with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orbital. Coplanar but not parallel, so overlap not as good, stabilization not as much as normal conjugation.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saylor\Desktop\Joel_Kart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70038"/>
            <a:ext cx="2386620" cy="2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6703"/>
            <a:ext cx="4617128" cy="36671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400897"/>
            <a:ext cx="6805769" cy="275503"/>
          </a:xfrm>
        </p:spPr>
        <p:txBody>
          <a:bodyPr/>
          <a:lstStyle>
            <a:lvl1pPr algn="r">
              <a:defRPr sz="3000" b="1">
                <a:solidFill>
                  <a:srgbClr val="BCE0F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752600"/>
            <a:ext cx="6118930" cy="17526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822AAB-C41D-483A-8718-5219C03AB8CD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2C1248-AAA3-404B-BBA3-0903E5E1E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0616"/>
            <a:ext cx="2638288" cy="21784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19400" y="152400"/>
            <a:ext cx="5984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BCE0FA"/>
                </a:solidFill>
              </a:rPr>
              <a:t>Organic Chemistry</a:t>
            </a:r>
            <a:endParaRPr lang="en-US" sz="6000" b="1" dirty="0">
              <a:solidFill>
                <a:srgbClr val="BCE0F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8128" y="914400"/>
            <a:ext cx="310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PRINCIPLES</a:t>
            </a:r>
            <a:r>
              <a:rPr lang="en-US" baseline="0" dirty="0" smtClean="0">
                <a:solidFill>
                  <a:schemeClr val="bg1"/>
                </a:solidFill>
              </a:rPr>
              <a:t> AND MECHANISMS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9D03-F44F-4FF8-A376-46AC563F0081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E256-6576-4C33-9F07-695CCF93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49DF-2902-4FD2-AF8D-557B1AB51A6E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E9388-6207-4D4E-A0EF-BB2F5686B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5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C1CC-1C24-4312-8822-4843599B452D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A26F-63CA-407A-9E92-AA178335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89C9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27E3E3-04BD-4453-BF73-DBE2C45CA448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43BAFD-CB1C-4E44-ABA6-3A48BF407C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2BDD-CFAA-4F7F-AB6A-F71187B3C18F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AFD2-0B14-4E3F-9BC8-E838D7DD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989C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989C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C74F-76B1-4461-88C6-9A1FD474697B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044A-39F1-41A0-8BB0-E39250A4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B70C-33EF-4283-B126-DE30EF84A0F3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069B-433C-4D58-8B6A-60D84FC4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9DB4F3-2876-4045-ABA7-36ED5652F37A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13DE3C-6ECD-4F95-9C5D-E527CBECDD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1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8F1EE8-15B8-4988-90EE-2CB68CFA24DF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7716-2BAA-41E4-8E0D-8D05F528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026CA4-54B5-447A-A8BE-DE7A75F9B666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2AC266-D99D-49E6-AD0C-1DC418CF8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B3A4D-67FE-4B99-9B6A-D32DE8721D54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FCBB8-6C22-44BF-A1F4-A9A549A1D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BCE0F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Determining Step</a:t>
            </a:r>
            <a:endParaRPr lang="en-US" dirty="0"/>
          </a:p>
        </p:txBody>
      </p:sp>
      <p:pic>
        <p:nvPicPr>
          <p:cNvPr id="3" name="Picture 2" descr="C:\Users\amontoya\Documents\Angelas Documents\01 nSight\Karty\chapter11\ch11\FIG11.02_Karty1_CH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9" y="2598746"/>
            <a:ext cx="5119961" cy="42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3716"/>
            <a:ext cx="7686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7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/>
          <a:lstStyle/>
          <a:p>
            <a:r>
              <a:rPr lang="en-US" dirty="0" smtClean="0"/>
              <a:t>Mechanistic Explanation </a:t>
            </a:r>
            <a:br>
              <a:rPr lang="en-US" dirty="0" smtClean="0"/>
            </a:br>
            <a:r>
              <a:rPr lang="en-US" dirty="0" smtClean="0"/>
              <a:t>of Markovnikov’s Rule</a:t>
            </a:r>
            <a:br>
              <a:rPr lang="en-US" dirty="0" smtClean="0"/>
            </a:br>
            <a:r>
              <a:rPr lang="en-US" sz="2400" dirty="0" smtClean="0"/>
              <a:t>continued…</a:t>
            </a:r>
            <a:endParaRPr lang="en-US" dirty="0"/>
          </a:p>
        </p:txBody>
      </p:sp>
      <p:pic>
        <p:nvPicPr>
          <p:cNvPr id="3" name="Picture 2" descr="C:\Users\amontoya\Documents\Angelas Documents\01 nSight\Karty\chapter11\ch11\FIG11.04_Karty1_CH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8" y="1612178"/>
            <a:ext cx="6995003" cy="52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57425" y="152400"/>
            <a:ext cx="462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800"/>
              <a:t>Hyperconjugation</a:t>
            </a:r>
          </a:p>
        </p:txBody>
      </p:sp>
      <p:pic>
        <p:nvPicPr>
          <p:cNvPr id="45059" name="Picture1" descr="08p2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1568450" y="1524000"/>
            <a:ext cx="6007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60575" y="4800600"/>
            <a:ext cx="502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secondary can do 2x, tertiary can do 3x</a:t>
            </a:r>
          </a:p>
        </p:txBody>
      </p:sp>
    </p:spTree>
    <p:extLst>
      <p:ext uri="{BB962C8B-B14F-4D97-AF65-F5344CB8AC3E}">
        <p14:creationId xmlns:p14="http://schemas.microsoft.com/office/powerpoint/2010/main" val="283147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8B22F5296D8408922A058877833B5" ma:contentTypeVersion="" ma:contentTypeDescription="Create a new document." ma:contentTypeScope="" ma:versionID="db820d1053999caf0d761b3c47b2e6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0AE97-7BBE-48B4-9513-AF1975EFAB1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B431E6-04B4-443A-A389-DDE7DA9E7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3557B7-5E20-4527-9AA2-5A96A7AA6C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74</Words>
  <Application>Microsoft Macintosh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Rate Determining Step</vt:lpstr>
      <vt:lpstr>Mechanistic Explanation  of Markovnikov’s Rule continued…</vt:lpstr>
      <vt:lpstr>PowerPoint Presentation</vt:lpstr>
    </vt:vector>
  </TitlesOfParts>
  <Company>WKU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Lecture PowerPoint</dc:title>
  <dc:creator>Desktop Support</dc:creator>
  <cp:lastModifiedBy>Loyd Bastin</cp:lastModifiedBy>
  <cp:revision>108</cp:revision>
  <dcterms:created xsi:type="dcterms:W3CDTF">2014-03-04T16:16:16Z</dcterms:created>
  <dcterms:modified xsi:type="dcterms:W3CDTF">2015-01-28T01:11:11Z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0x0101009C38B22F5296D8408922A058877833B5</vt:lpwstr>
  </property>
</Properties>
</file>